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4" r:id="rId6"/>
    <p:sldId id="262" r:id="rId7"/>
    <p:sldId id="261" r:id="rId8"/>
    <p:sldId id="260" r:id="rId9"/>
    <p:sldId id="265" r:id="rId10"/>
    <p:sldId id="259" r:id="rId11"/>
    <p:sldId id="268" r:id="rId12"/>
    <p:sldId id="269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80" d="100"/>
          <a:sy n="80" d="100"/>
        </p:scale>
        <p:origin x="-2016" y="-4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4644"/>
            <a:ext cx="8712968" cy="6408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Районная конференция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"Духовно – нравственное 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пространстве: современное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состояние, проблемы, перспективы"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СЕКЦИЯ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(Опыт работы районного ресурсного центра МБОУ "СОШ № 17")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"Педагогическое сопровождение семьи в вопросах духовно-нравственного воспитания детей» 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594753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апреля 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2" y="221186"/>
            <a:ext cx="4634869" cy="3089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39" y="3645024"/>
            <a:ext cx="388843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фото 2016-2017\коференция-семейные традиции\IMG_13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376" y="1241968"/>
            <a:ext cx="3897720" cy="259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71304" y="3829505"/>
            <a:ext cx="362364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Родительская конференция «Ребенок учится тому, что видит у себя в дому»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Родительская конференция «Воспитание добротой»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Родительская конференция «Семейная кладовая памяти»</a:t>
            </a:r>
          </a:p>
        </p:txBody>
      </p:sp>
    </p:spTree>
    <p:extLst>
      <p:ext uri="{BB962C8B-B14F-4D97-AF65-F5344CB8AC3E}">
        <p14:creationId xmlns:p14="http://schemas.microsoft.com/office/powerpoint/2010/main" val="5581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рия\Desktop\презентация конференция по дух-нравст\IMG_71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8" y="2420252"/>
            <a:ext cx="4283823" cy="345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660" y="4344570"/>
            <a:ext cx="3739344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Мария\Desktop\презентация конференция по дух-нравст\IMG_52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97" y="1617513"/>
            <a:ext cx="3788613" cy="252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-154587"/>
            <a:ext cx="8770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Традиционные фестивали театрализованных постановок, посвященные писателям-юбилярам</a:t>
            </a:r>
          </a:p>
        </p:txBody>
      </p:sp>
    </p:spTree>
    <p:extLst>
      <p:ext uri="{BB962C8B-B14F-4D97-AF65-F5344CB8AC3E}">
        <p14:creationId xmlns:p14="http://schemas.microsoft.com/office/powerpoint/2010/main" val="1284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Лагерь труда и отдыха «Надежда»</a:t>
            </a:r>
            <a:b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деятельности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«Нижегородский край – православная моя Родина»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рия\Desktop\презентация конференция по дух-нравст\4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65137"/>
            <a:ext cx="3923927" cy="2440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я\Desktop\презентация конференция по дух-нравст\IMG_21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542" y="1665137"/>
            <a:ext cx="3690156" cy="2460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я\Desktop\презентация конференция по дух-нравст\IMG_24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117103"/>
            <a:ext cx="3923927" cy="261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542" y="4117103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154587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57" y="620688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95250" y="3779658"/>
            <a:ext cx="48189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Районные педагогические чтения «Современное образование : новые требования, новые возможности»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0778" y="836712"/>
            <a:ext cx="3024336" cy="40187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-154587"/>
            <a:ext cx="727280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Трансляция опыта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551723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Официальный сайт МБОУ «СОШ №17» :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«сош17нн.росшкола.рф»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я\Desktop\презентация конференция по дух-нравст\Лекторий по духовно-нравственному воспитанию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45" y="398690"/>
            <a:ext cx="3456384" cy="2298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175" y="267377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Лекторий по духовно-нравственному  воспитанию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ария\Desktop\презентация конференция по дух-нравст\IMG_2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82848"/>
            <a:ext cx="5016194" cy="3344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6488668"/>
            <a:ext cx="391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Паломнические поездки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Мария\Desktop\презентация конференция по дух-нравст\IMG_24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884554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95836" y="3667621"/>
            <a:ext cx="391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экскурсионные поездки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Мария\Desktop\презентация конференция по дух-нравст\IMG_22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929" y="4128795"/>
            <a:ext cx="3816809" cy="2544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59569" y="6503294"/>
            <a:ext cx="447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Трудовые десанты на территории храмов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578298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«Незыблемая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основа нравственного убеждения закладывается в детстве и раннем отрочестве, когда добро и зло, честь и бесчестье, справедливость и несправедливость доступны пониманию ребенка лишь при условии яркой наглядности, очевидности морального смысла того, что он видит, делает, наблюдает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645" y="3543396"/>
            <a:ext cx="4405158" cy="2936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Мария\Desktop\ЛДП АЛЫЕ ПАРУСА (программа ЕСТЬ В РОССИИ КРАЙ НИЖЕГОРОДСКИЙ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94" y="3543397"/>
            <a:ext cx="4411791" cy="2936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174476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47002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№17»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848872" cy="22566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"О работе районного </a:t>
            </a:r>
            <a:endParaRPr lang="ru-RU" sz="1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ресурсного </a:t>
            </a:r>
            <a:r>
              <a:rPr lang="ru-RU" sz="1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центра " </a:t>
            </a:r>
            <a:endParaRPr lang="ru-RU" sz="1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</a:t>
            </a:r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Мария Сергеевна</a:t>
            </a:r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endParaRPr lang="ru-RU" sz="8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  <a:endParaRPr lang="ru-RU" sz="8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воспитательной работе </a:t>
            </a:r>
            <a:endParaRPr lang="ru-RU" sz="8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"СОШ№ 17" </a:t>
            </a:r>
            <a:endParaRPr lang="ru-RU" sz="8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«…Современный национальный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воспитательный идеал —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российского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народа…»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«Концепция духовно-нравственного развития 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личности гражданина России»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103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 и школа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769" y="4221088"/>
            <a:ext cx="8579296" cy="1545035"/>
          </a:xfrm>
        </p:spPr>
        <p:txBody>
          <a:bodyPr>
            <a:normAutofit fontScale="32500" lnSpcReduction="2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2300" i="1" dirty="0" smtClean="0">
                <a:latin typeface="Times New Roman" pitchFamily="18" charset="0"/>
                <a:cs typeface="Times New Roman" pitchFamily="18" charset="0"/>
              </a:rPr>
              <a:t>в гармонии мыслей и поступков…</a:t>
            </a:r>
            <a:endParaRPr lang="ru-RU" sz="12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3672408" cy="3636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Мария\Desktop\презентация конференция по дух-нравст\семь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3686621" cy="36854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61803"/>
            <a:ext cx="82296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Дети сразу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непринужденно осваиваются со счастьем, ибо они по природе своей –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радость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счастье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В.М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Гюго</a:t>
            </a:r>
          </a:p>
        </p:txBody>
      </p:sp>
      <p:pic>
        <p:nvPicPr>
          <p:cNvPr id="6" name="Рисунок 5" descr="IMG_272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02" y="1006658"/>
            <a:ext cx="4464496" cy="297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069" y="4623517"/>
            <a:ext cx="2994307" cy="224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5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115440"/>
            <a:ext cx="3669931" cy="275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3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406" y="1772816"/>
            <a:ext cx="4139634" cy="275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10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196" y="-164706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ария\Desktop\презентация конференция по дух-нравст\IMG_24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1606" cy="237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504" y="287586"/>
            <a:ext cx="5770984" cy="207424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«СОШ №17» 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районный ресурсный центр 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духовно-нравственному воспитанию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Мария\Desktop\презентация конференция по дух-нравст\IMG_21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362" y="2135408"/>
            <a:ext cx="3884604" cy="258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Мария\Desktop\презентация конференция по дух-нравст\IMG_24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859820" cy="3239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Мария\Desktop\презентация конференция по дух-нравст\Круглый стол Крещение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500" y="4740582"/>
            <a:ext cx="2952328" cy="1996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9856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«Семья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это та первичная среда, где человек должен , учиться творить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добро»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В.А. Сухомлинский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2289" name="Picture 1" descr="C:\Users\Мария\Desktop\презентация конференция по дух-нравст\IMG_34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063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Мария\Desktop\презентация конференция по дух-нравст\IMG_68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97456"/>
            <a:ext cx="3749214" cy="249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4178811"/>
            <a:ext cx="3600400" cy="2666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Мария\Desktop\презентация конференция по дух-нравст\IMG_137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263233"/>
            <a:ext cx="3747191" cy="2498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95250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«Совместный труд объединяет!»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2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Матроскин</a:t>
            </a:r>
            <a:endParaRPr lang="ru-RU" sz="2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Мария\Desktop\презентация конференция по дух-нравст\IMG_09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25" y="980728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Мария\Desktop\презентация конференция по дух-нравст\IMG_32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рия\Desktop\презентация конференция по дух-нравст\IMG_32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9553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Мария\Desktop\презентация конференция по дух-нравст\круг стол семейные ценности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375" y="4409728"/>
            <a:ext cx="368229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презентация конференция по дух-нравст\Water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0" y="-200845"/>
            <a:ext cx="93345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я\Desktop\презентация конференция по дух-нравст\IMG_1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14" y="188640"/>
            <a:ext cx="3985154" cy="2656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005064"/>
            <a:ext cx="43437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Круглый стол «Отцы и дети»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Круглый стол «Семейные  ценности »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Круглый стол «Герои нашего времени»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Круглый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хочу дать миру и что хочу от него взять»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рия\Desktop\презентация конференция по дух-нравст\IMG_16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8970"/>
            <a:ext cx="3921043" cy="2614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я\Desktop\презентация конференция по дух-нравст\IMG_16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09" y="3323405"/>
            <a:ext cx="3800859" cy="2533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305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Районная конференция "Духовно – нравственное воспитание  в образовательном пространстве: современное состояние, проблемы, перспективы"  СЕКЦИЯ № 3  (Опыт работы районного ресурсного центра МБОУ "СОШ № 17")   Тема: "Педагогическое сопровождение семьи в вопросах духовно-нравственного воспитания детей»  </vt:lpstr>
      <vt:lpstr>Муниципальное бюджетное общеобразовательное учреждение «Средняя общеобразовательная школа №17»</vt:lpstr>
      <vt:lpstr>Презентация PowerPoint</vt:lpstr>
      <vt:lpstr>Семья и школа</vt:lpstr>
      <vt:lpstr>« Дети сразу и непринужденно осваиваются со счастьем, ибо они по природе своей –  радость и счастье»   В.М. Гюго</vt:lpstr>
      <vt:lpstr>МБОУ «СОШ №17»  - районный ресурсный центр  по духовно-нравственному воспитанию </vt:lpstr>
      <vt:lpstr>«Семья — это та первичная среда, где человек должен , учиться творить добро»  В.А. Сухомлинский </vt:lpstr>
      <vt:lpstr>«Совместный труд объединяет!» Кот Матроскин</vt:lpstr>
      <vt:lpstr>Презентация PowerPoint</vt:lpstr>
      <vt:lpstr>Презентация PowerPoint</vt:lpstr>
      <vt:lpstr>Презентация PowerPoint</vt:lpstr>
      <vt:lpstr>Лагерь труда и отдыха «Надежда» Программа деятельности  «Нижегородский край – православная моя Родина»</vt:lpstr>
      <vt:lpstr>Презентация PowerPoint</vt:lpstr>
      <vt:lpstr>Презентация PowerPoint</vt:lpstr>
      <vt:lpstr>«Незыблемая основа нравственного убеждения закладывается в детстве и раннем отрочестве, когда добро и зло, честь и бесчестье, справедливость и несправедливость доступны пониманию ребенка лишь при условии яркой наглядности, очевидности морального смысла того, что он видит, делает, наблюдает»  В.А.Сухомлинский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№17»</dc:title>
  <dc:creator>Мария</dc:creator>
  <cp:lastModifiedBy>пк</cp:lastModifiedBy>
  <cp:revision>24</cp:revision>
  <dcterms:created xsi:type="dcterms:W3CDTF">2018-04-26T18:45:11Z</dcterms:created>
  <dcterms:modified xsi:type="dcterms:W3CDTF">2020-01-13T11:36:09Z</dcterms:modified>
</cp:coreProperties>
</file>