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78837" autoAdjust="0"/>
  </p:normalViewPr>
  <p:slideViewPr>
    <p:cSldViewPr snapToGrid="0">
      <p:cViewPr varScale="1">
        <p:scale>
          <a:sx n="91" d="100"/>
          <a:sy n="91" d="100"/>
        </p:scale>
        <p:origin x="131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391616" y="682531"/>
            <a:ext cx="51572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50" dirty="0"/>
              <a:t>(в соответствии с Всероссийским реестром</a:t>
            </a:r>
            <a:r>
              <a:rPr lang="ru-RU" sz="1050" dirty="0" smtClean="0"/>
              <a:t>) </a:t>
            </a:r>
            <a:r>
              <a:rPr lang="ru-RU" sz="1050" i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__2017г____</a:t>
            </a:r>
            <a:endParaRPr lang="ru-RU" sz="105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028525" y="2719536"/>
            <a:ext cx="6070434" cy="409634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5929589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2572978" y="130418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5704" y="3127519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19687" y="1286411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342646"/>
              </p:ext>
            </p:extLst>
          </p:nvPr>
        </p:nvGraphicFramePr>
        <p:xfrm>
          <a:off x="391616" y="1041712"/>
          <a:ext cx="5063253" cy="15814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159">
                  <a:extLst>
                    <a:ext uri="{9D8B030D-6E8A-4147-A177-3AD203B41FA5}">
                      <a16:colId xmlns:a16="http://schemas.microsoft.com/office/drawing/2014/main" val="3765573059"/>
                    </a:ext>
                  </a:extLst>
                </a:gridCol>
                <a:gridCol w="4200094">
                  <a:extLst>
                    <a:ext uri="{9D8B030D-6E8A-4147-A177-3AD203B41FA5}">
                      <a16:colId xmlns:a16="http://schemas.microsoft.com/office/drawing/2014/main" val="1140244778"/>
                    </a:ext>
                  </a:extLst>
                </a:gridCol>
              </a:tblGrid>
              <a:tr h="280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078433"/>
                  </a:ext>
                </a:extLst>
              </a:tr>
              <a:tr h="283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шахматы, баскетбол, волейбол, футбол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39509"/>
                  </a:ext>
                </a:extLst>
              </a:tr>
              <a:tr h="283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шахматы, футбол, волейбол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1792"/>
                  </a:ext>
                </a:extLst>
              </a:tr>
              <a:tr h="283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шахматы, футбол,</a:t>
                      </a:r>
                      <a:r>
                        <a:rPr lang="ru-RU" sz="900" baseline="0" dirty="0" smtClean="0">
                          <a:effectLst/>
                        </a:rPr>
                        <a:t> волейбол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838408"/>
                  </a:ext>
                </a:extLst>
              </a:tr>
              <a:tr h="442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«Футбол в школе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60366"/>
              </p:ext>
            </p:extLst>
          </p:nvPr>
        </p:nvGraphicFramePr>
        <p:xfrm>
          <a:off x="708523" y="2870215"/>
          <a:ext cx="5133477" cy="999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1674597990"/>
                    </a:ext>
                  </a:extLst>
                </a:gridCol>
              </a:tblGrid>
              <a:tr h="325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687104"/>
                  </a:ext>
                </a:extLst>
              </a:tr>
              <a:tr h="337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Количество учителей ФК в школе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442749"/>
                  </a:ext>
                </a:extLst>
              </a:tr>
              <a:tr h="337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00207"/>
              </p:ext>
            </p:extLst>
          </p:nvPr>
        </p:nvGraphicFramePr>
        <p:xfrm>
          <a:off x="6801238" y="2971799"/>
          <a:ext cx="5143625" cy="357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8706">
                  <a:extLst>
                    <a:ext uri="{9D8B030D-6E8A-4147-A177-3AD203B41FA5}">
                      <a16:colId xmlns:a16="http://schemas.microsoft.com/office/drawing/2014/main" val="4114511588"/>
                    </a:ext>
                  </a:extLst>
                </a:gridCol>
                <a:gridCol w="583124">
                  <a:extLst>
                    <a:ext uri="{9D8B030D-6E8A-4147-A177-3AD203B41FA5}">
                      <a16:colId xmlns:a16="http://schemas.microsoft.com/office/drawing/2014/main" val="2000809814"/>
                    </a:ext>
                  </a:extLst>
                </a:gridCol>
                <a:gridCol w="619568">
                  <a:extLst>
                    <a:ext uri="{9D8B030D-6E8A-4147-A177-3AD203B41FA5}">
                      <a16:colId xmlns:a16="http://schemas.microsoft.com/office/drawing/2014/main" val="2647053706"/>
                    </a:ext>
                  </a:extLst>
                </a:gridCol>
                <a:gridCol w="502227">
                  <a:extLst>
                    <a:ext uri="{9D8B030D-6E8A-4147-A177-3AD203B41FA5}">
                      <a16:colId xmlns:a16="http://schemas.microsoft.com/office/drawing/2014/main" val="3183166285"/>
                    </a:ext>
                  </a:extLst>
                </a:gridCol>
              </a:tblGrid>
              <a:tr h="327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38092"/>
                  </a:ext>
                </a:extLst>
              </a:tr>
              <a:tr h="4508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299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307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330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4838"/>
                  </a:ext>
                </a:extLst>
              </a:tr>
              <a:tr h="2812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056597"/>
                  </a:ext>
                </a:extLst>
              </a:tr>
              <a:tr h="62042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77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132885"/>
                  </a:ext>
                </a:extLst>
              </a:tr>
              <a:tr h="2812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2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12547"/>
                  </a:ext>
                </a:extLst>
              </a:tr>
              <a:tr h="4508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493"/>
                  </a:ext>
                </a:extLst>
              </a:tr>
              <a:tr h="8721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100%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55994"/>
                  </a:ext>
                </a:extLst>
              </a:tr>
              <a:tr h="2812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 т.ч. лиц с ОВЗ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26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787720"/>
              </p:ext>
            </p:extLst>
          </p:nvPr>
        </p:nvGraphicFramePr>
        <p:xfrm>
          <a:off x="606957" y="4090211"/>
          <a:ext cx="5235044" cy="2514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5133">
                  <a:extLst>
                    <a:ext uri="{9D8B030D-6E8A-4147-A177-3AD203B41FA5}">
                      <a16:colId xmlns:a16="http://schemas.microsoft.com/office/drawing/2014/main" val="367767648"/>
                    </a:ext>
                  </a:extLst>
                </a:gridCol>
                <a:gridCol w="632047">
                  <a:extLst>
                    <a:ext uri="{9D8B030D-6E8A-4147-A177-3AD203B41FA5}">
                      <a16:colId xmlns:a16="http://schemas.microsoft.com/office/drawing/2014/main" val="1064967386"/>
                    </a:ext>
                  </a:extLst>
                </a:gridCol>
                <a:gridCol w="722281">
                  <a:extLst>
                    <a:ext uri="{9D8B030D-6E8A-4147-A177-3AD203B41FA5}">
                      <a16:colId xmlns:a16="http://schemas.microsoft.com/office/drawing/2014/main" val="3450028240"/>
                    </a:ext>
                  </a:extLst>
                </a:gridCol>
                <a:gridCol w="595583">
                  <a:extLst>
                    <a:ext uri="{9D8B030D-6E8A-4147-A177-3AD203B41FA5}">
                      <a16:colId xmlns:a16="http://schemas.microsoft.com/office/drawing/2014/main" val="2855346411"/>
                    </a:ext>
                  </a:extLst>
                </a:gridCol>
              </a:tblGrid>
              <a:tr h="27349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endParaRPr lang="ru-RU" sz="9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68912"/>
                  </a:ext>
                </a:extLst>
              </a:tr>
              <a:tr h="1031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 (спортивный</a:t>
                      </a:r>
                      <a:r>
                        <a:rPr lang="ru-RU" sz="9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зал, </a:t>
                      </a:r>
                      <a:r>
                        <a:rPr lang="ru-RU" sz="900" baseline="0" dirty="0" err="1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отк</a:t>
                      </a:r>
                      <a:r>
                        <a:rPr lang="ru-RU" sz="9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. площадка)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 (спортивный зал,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отк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. площадка)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 (спортивный зал,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отк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. площадка)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10529"/>
                  </a:ext>
                </a:extLst>
              </a:tr>
              <a:tr h="5765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36316"/>
                  </a:ext>
                </a:extLst>
              </a:tr>
              <a:tr h="5765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842491"/>
              </p:ext>
            </p:extLst>
          </p:nvPr>
        </p:nvGraphicFramePr>
        <p:xfrm>
          <a:off x="6315741" y="609477"/>
          <a:ext cx="5642245" cy="1955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941758739"/>
                    </a:ext>
                  </a:extLst>
                </a:gridCol>
              </a:tblGrid>
              <a:tr h="34850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9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123"/>
                  </a:ext>
                </a:extLst>
              </a:tr>
              <a:tr h="6225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51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357343"/>
                  </a:ext>
                </a:extLst>
              </a:tr>
              <a:tr h="4684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32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15386"/>
                  </a:ext>
                </a:extLst>
              </a:tr>
              <a:tr h="5155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3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48886" y="616879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282</Words>
  <Application>Microsoft Office PowerPoint</Application>
  <PresentationFormat>Широкоэкранный</PresentationFormat>
  <Paragraphs>89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Радик</cp:lastModifiedBy>
  <cp:revision>21</cp:revision>
  <dcterms:created xsi:type="dcterms:W3CDTF">2025-01-24T16:00:12Z</dcterms:created>
  <dcterms:modified xsi:type="dcterms:W3CDTF">2025-02-27T11:07:53Z</dcterms:modified>
</cp:coreProperties>
</file>