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8837" autoAdjust="0"/>
  </p:normalViewPr>
  <p:slideViewPr>
    <p:cSldViewPr snapToGrid="0">
      <p:cViewPr varScale="1">
        <p:scale>
          <a:sx n="91" d="100"/>
          <a:sy n="91" d="100"/>
        </p:scale>
        <p:origin x="13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391616" y="682531"/>
            <a:ext cx="5157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50" dirty="0"/>
              <a:t>(в соответствии с Всероссийским реестром</a:t>
            </a:r>
            <a:r>
              <a:rPr lang="ru-RU" sz="1050" dirty="0" smtClean="0"/>
              <a:t>) </a:t>
            </a:r>
            <a:r>
              <a:rPr lang="ru-RU" sz="105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__2017г____</a:t>
            </a:r>
            <a:endParaRPr lang="ru-RU" sz="105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028525" y="2719536"/>
            <a:ext cx="6070434" cy="40963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5929589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5704" y="3127519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9687" y="1286411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42646"/>
              </p:ext>
            </p:extLst>
          </p:nvPr>
        </p:nvGraphicFramePr>
        <p:xfrm>
          <a:off x="391616" y="1041712"/>
          <a:ext cx="5063253" cy="1581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159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200094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280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шахматы, баскетбол, волейбол, футбол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шахматы, футбол, волейбол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шахматы, футбол,</a:t>
                      </a:r>
                      <a:r>
                        <a:rPr lang="ru-RU" sz="900" baseline="0" dirty="0" smtClean="0">
                          <a:effectLst/>
                        </a:rPr>
                        <a:t> волейбол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44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«Футбол в школе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0366"/>
              </p:ext>
            </p:extLst>
          </p:nvPr>
        </p:nvGraphicFramePr>
        <p:xfrm>
          <a:off x="708523" y="2870215"/>
          <a:ext cx="5133477" cy="999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32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337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учителей ФК в школе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337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0207"/>
              </p:ext>
            </p:extLst>
          </p:nvPr>
        </p:nvGraphicFramePr>
        <p:xfrm>
          <a:off x="6801238" y="2971799"/>
          <a:ext cx="5143625" cy="35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706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583124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19568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02227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327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450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330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81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62042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77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81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4508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872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100%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1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 т.ч. лиц с ОВЗ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26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87720"/>
              </p:ext>
            </p:extLst>
          </p:nvPr>
        </p:nvGraphicFramePr>
        <p:xfrm>
          <a:off x="606957" y="4090211"/>
          <a:ext cx="5235044" cy="2514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513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32047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722281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95583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49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endParaRPr lang="ru-RU" sz="9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1031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 (спортивный</a:t>
                      </a:r>
                      <a:r>
                        <a:rPr lang="ru-RU" sz="9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зал, </a:t>
                      </a:r>
                      <a:r>
                        <a:rPr lang="ru-RU" sz="900" baseline="0" dirty="0" err="1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отк</a:t>
                      </a:r>
                      <a:r>
                        <a:rPr lang="ru-RU" sz="9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 площадка)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 (спортивный зал,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отк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 площадка)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 (спортивный зал,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отк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 площадка)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76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76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842491"/>
              </p:ext>
            </p:extLst>
          </p:nvPr>
        </p:nvGraphicFramePr>
        <p:xfrm>
          <a:off x="6315741" y="609477"/>
          <a:ext cx="5642245" cy="1955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485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9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622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51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68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32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515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8886" y="616879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282</Words>
  <Application>Microsoft Office PowerPoint</Application>
  <PresentationFormat>Широкоэкранный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Радик</cp:lastModifiedBy>
  <cp:revision>21</cp:revision>
  <dcterms:created xsi:type="dcterms:W3CDTF">2025-01-24T16:00:12Z</dcterms:created>
  <dcterms:modified xsi:type="dcterms:W3CDTF">2025-02-27T11:07:53Z</dcterms:modified>
</cp:coreProperties>
</file>